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58" r:id="rId7"/>
    <p:sldId id="257" r:id="rId8"/>
    <p:sldId id="271" r:id="rId9"/>
    <p:sldId id="270" r:id="rId10"/>
    <p:sldId id="268" r:id="rId11"/>
    <p:sldId id="269" r:id="rId12"/>
    <p:sldId id="263" r:id="rId13"/>
    <p:sldId id="264" r:id="rId14"/>
    <p:sldId id="265" r:id="rId15"/>
    <p:sldId id="267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7" d="100"/>
          <a:sy n="107" d="100"/>
        </p:scale>
        <p:origin x="-139" y="6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vk.com/rbcu199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rbcu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7772400" cy="184785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/>
                <a:ea typeface="Times New Roman"/>
              </a:rPr>
              <a:t>Природоохранные акции Союза охраны птиц </a:t>
            </a:r>
            <a:r>
              <a:rPr lang="ru-RU" b="1" dirty="0" smtClean="0">
                <a:latin typeface="Times New Roman"/>
                <a:ea typeface="Times New Roman"/>
              </a:rPr>
              <a:t>России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19600" y="5867400"/>
            <a:ext cx="4038600" cy="1143000"/>
          </a:xfrm>
        </p:spPr>
        <p:txBody>
          <a:bodyPr/>
          <a:lstStyle/>
          <a:p>
            <a:r>
              <a:rPr lang="ru-RU" dirty="0" smtClean="0"/>
              <a:t>Аринина А.В.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873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48281"/>
            <a:ext cx="6858000" cy="488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250" y="210845"/>
            <a:ext cx="290929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1"/>
            <a:ext cx="2695575" cy="381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894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229" y="381000"/>
            <a:ext cx="7543800" cy="531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5839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Контакте: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vk.com/rbcu1993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9248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62910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Сайт:</a:t>
            </a:r>
            <a:br>
              <a:rPr lang="ru-RU" dirty="0" smtClean="0"/>
            </a:br>
            <a:r>
              <a:rPr lang="en-US" dirty="0">
                <a:hlinkClick r:id="rId2"/>
              </a:rPr>
              <a:t>http://www.rbcu.ru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399" y="1905000"/>
            <a:ext cx="731519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5080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dirty="0" smtClean="0"/>
              <a:t>Еще адреса: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Страница СОПР на </a:t>
            </a:r>
            <a:r>
              <a:rPr lang="ru-RU" dirty="0" err="1"/>
              <a:t>Facebook</a:t>
            </a:r>
            <a:r>
              <a:rPr lang="ru-RU" dirty="0"/>
              <a:t> https://www.facebook.com/pages/%D0%A1%D0%BE%D1%8E%D0%B7-%D0%9E%D1%85%D1%... </a:t>
            </a:r>
          </a:p>
          <a:p>
            <a:endParaRPr lang="ru-RU" dirty="0"/>
          </a:p>
          <a:p>
            <a:r>
              <a:rPr lang="ru-RU" dirty="0"/>
              <a:t> Группа СОПР на  </a:t>
            </a:r>
            <a:r>
              <a:rPr lang="ru-RU" dirty="0" err="1"/>
              <a:t>Facebook</a:t>
            </a:r>
            <a:r>
              <a:rPr lang="ru-RU" dirty="0"/>
              <a:t> https://www.facebook.com/groups/sopr1993/ </a:t>
            </a:r>
          </a:p>
          <a:p>
            <a:endParaRPr lang="ru-RU" dirty="0"/>
          </a:p>
          <a:p>
            <a:r>
              <a:rPr lang="ru-RU" dirty="0"/>
              <a:t>Страница СОПР в </a:t>
            </a:r>
            <a:r>
              <a:rPr lang="ru-RU" dirty="0" err="1"/>
              <a:t>Twitter</a:t>
            </a:r>
            <a:r>
              <a:rPr lang="ru-RU" dirty="0"/>
              <a:t> https://twitter.com/RBCU_RU</a:t>
            </a:r>
          </a:p>
        </p:txBody>
      </p:sp>
    </p:spTree>
    <p:extLst>
      <p:ext uri="{BB962C8B-B14F-4D97-AF65-F5344CB8AC3E}">
        <p14:creationId xmlns:p14="http://schemas.microsoft.com/office/powerpoint/2010/main" xmlns="" val="789989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Татарстанское отделение СОПР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758613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47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645458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6800" y="1600200"/>
            <a:ext cx="3810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«Ничто не охраняет птиц лучше, чем любовь к ним».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1243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8145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-apple-system"/>
              </a:rPr>
              <a:t>Общероссийская общественная организация 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-apple-system"/>
              </a:rPr>
            </a:br>
            <a:r>
              <a:rPr lang="ru-RU" dirty="0" smtClean="0">
                <a:solidFill>
                  <a:srgbClr val="000000"/>
                </a:solidFill>
                <a:latin typeface="-apple-system"/>
              </a:rPr>
              <a:t>«</a:t>
            </a:r>
            <a:r>
              <a:rPr lang="ru-RU" dirty="0" err="1">
                <a:solidFill>
                  <a:srgbClr val="000000"/>
                </a:solidFill>
                <a:latin typeface="-apple-system"/>
              </a:rPr>
              <a:t>Cоюз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 охраны птиц России».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2590800"/>
            <a:ext cx="8229600" cy="4144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Данная </a:t>
            </a:r>
            <a:r>
              <a:rPr lang="ru-RU" dirty="0" smtClean="0"/>
              <a:t>организация призвана </a:t>
            </a:r>
            <a:r>
              <a:rPr lang="ru-RU" dirty="0"/>
              <a:t>объединить орнитологов-профессионалов и любителей птиц, а также всех, кто не безразличен к судьбе родной природы и одной из существенных её составляющих - пернатого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365053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Девиз: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6000" dirty="0"/>
              <a:t>Если вы любите птиц, нам по пути!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3524"/>
            <a:ext cx="2590800" cy="23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63524"/>
            <a:ext cx="2794632" cy="232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62009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и задачи СОПР: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600" dirty="0" smtClean="0"/>
              <a:t>информирование</a:t>
            </a:r>
            <a:r>
              <a:rPr lang="ru-RU" sz="3600" dirty="0"/>
              <a:t>, просвещение и объединение широких кругов населения с целью сохранения видового разнообразия и численности птиц на территории России.</a:t>
            </a:r>
          </a:p>
        </p:txBody>
      </p:sp>
    </p:spTree>
    <p:extLst>
      <p:ext uri="{BB962C8B-B14F-4D97-AF65-F5344CB8AC3E}">
        <p14:creationId xmlns:p14="http://schemas.microsoft.com/office/powerpoint/2010/main" xmlns="" val="522042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6250"/>
            <a:ext cx="8229600" cy="1143000"/>
          </a:xfrm>
        </p:spPr>
        <p:txBody>
          <a:bodyPr/>
          <a:lstStyle/>
          <a:p>
            <a:r>
              <a:rPr lang="ru-RU" dirty="0"/>
              <a:t>Дата создания: 9 февраля 1993 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55000" lnSpcReduction="20000"/>
          </a:bodyPr>
          <a:lstStyle/>
          <a:p>
            <a:r>
              <a:rPr lang="ru-RU" sz="4400" dirty="0"/>
              <a:t>Отделения СОПР работают в большинстве регионов страны. Региональные отделения имеют свое руководство, а зачастую устав и бюджет.</a:t>
            </a:r>
          </a:p>
          <a:p>
            <a:r>
              <a:rPr lang="ru-RU" sz="4400" dirty="0"/>
              <a:t>Членство: индивидуальное, семейное, коллективное. Индивидуальными членами Союза могут быть граждане России и других государств, желающие принять участие в сохранении птиц России, признающие Устав Союза и уплачивающие ежегодный членский взнос. Коллективными членами Союза могут быть только общественные объединения.</a:t>
            </a:r>
          </a:p>
          <a:p>
            <a:r>
              <a:rPr lang="ru-RU" sz="4400" dirty="0"/>
              <a:t>Основные источники финансирования Союза: членские взносы, добровольные денежные пожертвования и целевые поступления на выполнение специальных программ по охране птиц и природоохранному просвещению в России.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1486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Природоохранные акции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    Птица года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Удод </a:t>
            </a:r>
            <a:r>
              <a:rPr lang="ru-RU" dirty="0"/>
              <a:t>- птица 2016 года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</a:t>
            </a:r>
            <a:r>
              <a:rPr lang="ru-RU" dirty="0" err="1" smtClean="0"/>
              <a:t>Буроголовая</a:t>
            </a:r>
            <a:r>
              <a:rPr lang="ru-RU" dirty="0" smtClean="0"/>
              <a:t> </a:t>
            </a:r>
            <a:r>
              <a:rPr lang="ru-RU" dirty="0"/>
              <a:t>гаичка – птица 2017 года </a:t>
            </a:r>
            <a:endParaRPr lang="ru-RU" dirty="0" smtClean="0"/>
          </a:p>
          <a:p>
            <a:r>
              <a:rPr lang="ru-RU" dirty="0" smtClean="0"/>
              <a:t>Дни </a:t>
            </a:r>
            <a:r>
              <a:rPr lang="ru-RU" dirty="0"/>
              <a:t>весенней встречи </a:t>
            </a:r>
            <a:r>
              <a:rPr lang="ru-RU" dirty="0" smtClean="0"/>
              <a:t>птиц</a:t>
            </a:r>
            <a:endParaRPr lang="ru-RU" dirty="0"/>
          </a:p>
          <a:p>
            <a:r>
              <a:rPr lang="ru-RU" dirty="0" smtClean="0"/>
              <a:t>"</a:t>
            </a:r>
            <a:r>
              <a:rPr lang="ru-RU" dirty="0"/>
              <a:t>Весна идет!" </a:t>
            </a:r>
            <a:endParaRPr lang="ru-RU" dirty="0" smtClean="0"/>
          </a:p>
          <a:p>
            <a:r>
              <a:rPr lang="ru-RU" dirty="0" smtClean="0"/>
              <a:t>Соловьиные </a:t>
            </a:r>
            <a:r>
              <a:rPr lang="ru-RU" dirty="0"/>
              <a:t>вечера </a:t>
            </a:r>
            <a:endParaRPr lang="ru-RU" dirty="0" smtClean="0"/>
          </a:p>
          <a:p>
            <a:r>
              <a:rPr lang="ru-RU" dirty="0" smtClean="0"/>
              <a:t>Покормите </a:t>
            </a:r>
            <a:r>
              <a:rPr lang="ru-RU" dirty="0"/>
              <a:t>птиц </a:t>
            </a:r>
            <a:r>
              <a:rPr lang="ru-RU" dirty="0" smtClean="0"/>
              <a:t>"</a:t>
            </a:r>
            <a:r>
              <a:rPr lang="ru-RU" dirty="0"/>
              <a:t>Покормите птиц</a:t>
            </a:r>
            <a:r>
              <a:rPr lang="ru-RU" dirty="0" smtClean="0"/>
              <a:t>"</a:t>
            </a:r>
            <a:endParaRPr lang="ru-RU" dirty="0"/>
          </a:p>
          <a:p>
            <a:r>
              <a:rPr lang="ru-RU" dirty="0" smtClean="0"/>
              <a:t>Учеты </a:t>
            </a:r>
            <a:r>
              <a:rPr lang="ru-RU" dirty="0"/>
              <a:t>уток в Москве и Подмосковье </a:t>
            </a:r>
            <a:endParaRPr lang="ru-RU" dirty="0" smtClean="0"/>
          </a:p>
          <a:p>
            <a:r>
              <a:rPr lang="ru-RU" dirty="0" smtClean="0"/>
              <a:t>Осенние </a:t>
            </a:r>
            <a:r>
              <a:rPr lang="ru-RU" dirty="0"/>
              <a:t>дни наблюдения птиц </a:t>
            </a:r>
            <a:endParaRPr lang="ru-RU" dirty="0" smtClean="0"/>
          </a:p>
          <a:p>
            <a:r>
              <a:rPr lang="ru-RU" dirty="0" smtClean="0"/>
              <a:t>День журавля</a:t>
            </a:r>
            <a:endParaRPr lang="ru-RU" dirty="0"/>
          </a:p>
          <a:p>
            <a:r>
              <a:rPr lang="ru-RU" dirty="0"/>
              <a:t>    Евроазиатские Рождественские учеты птиц </a:t>
            </a:r>
            <a:endParaRPr lang="ru-RU" dirty="0" smtClean="0"/>
          </a:p>
          <a:p>
            <a:r>
              <a:rPr lang="ru-RU" dirty="0" smtClean="0"/>
              <a:t>Соловьиные вечера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1526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4984" y="3733800"/>
            <a:ext cx="441960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"/>
            <a:ext cx="5164584" cy="290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2819400"/>
            <a:ext cx="594360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3" y="0"/>
            <a:ext cx="3861047" cy="2851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3007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62" y="-12577"/>
            <a:ext cx="4029075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37011"/>
            <a:ext cx="4292168" cy="321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6792"/>
            <a:ext cx="3757612" cy="345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5712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Соловьиные вечера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86752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6505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289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Природоохранные акции Союза охраны птиц России</vt:lpstr>
      <vt:lpstr>Общероссийская общественная организация  «Cоюз охраны птиц России».</vt:lpstr>
      <vt:lpstr>Девиз:</vt:lpstr>
      <vt:lpstr>Цели и задачи СОПР: </vt:lpstr>
      <vt:lpstr>Дата создания: 9 февраля 1993 г.</vt:lpstr>
      <vt:lpstr>Природоохранные акции</vt:lpstr>
      <vt:lpstr>Слайд 7</vt:lpstr>
      <vt:lpstr>Слайд 8</vt:lpstr>
      <vt:lpstr>Соловьиные вечера</vt:lpstr>
      <vt:lpstr>Слайд 10</vt:lpstr>
      <vt:lpstr>Слайд 11</vt:lpstr>
      <vt:lpstr>В Контакте: https://vk.com/rbcu1993 </vt:lpstr>
      <vt:lpstr>Сайт: http://www.rbcu.ru/ </vt:lpstr>
      <vt:lpstr>Еще адреса:</vt:lpstr>
      <vt:lpstr>Татарстанское отделение СОПР</vt:lpstr>
      <vt:lpstr>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Природоохранные акции Союза охраны птиц России</dc:title>
  <dc:creator>Латыпова Чулпан Илдаровна</dc:creator>
  <cp:lastModifiedBy>Администратор</cp:lastModifiedBy>
  <cp:revision>9</cp:revision>
  <dcterms:created xsi:type="dcterms:W3CDTF">2006-08-16T00:00:00Z</dcterms:created>
  <dcterms:modified xsi:type="dcterms:W3CDTF">2017-11-13T08:27:04Z</dcterms:modified>
</cp:coreProperties>
</file>